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59" r:id="rId10"/>
    <p:sldId id="260" r:id="rId11"/>
    <p:sldId id="261" r:id="rId12"/>
    <p:sldId id="297" r:id="rId13"/>
    <p:sldId id="300" r:id="rId14"/>
    <p:sldId id="266" r:id="rId15"/>
    <p:sldId id="271" r:id="rId16"/>
    <p:sldId id="281" r:id="rId17"/>
    <p:sldId id="270" r:id="rId18"/>
    <p:sldId id="283" r:id="rId19"/>
    <p:sldId id="282" r:id="rId20"/>
    <p:sldId id="284" r:id="rId21"/>
    <p:sldId id="277" r:id="rId22"/>
    <p:sldId id="286" r:id="rId23"/>
    <p:sldId id="278" r:id="rId24"/>
    <p:sldId id="285" r:id="rId25"/>
    <p:sldId id="287" r:id="rId26"/>
    <p:sldId id="279" r:id="rId27"/>
    <p:sldId id="280" r:id="rId28"/>
    <p:sldId id="288" r:id="rId29"/>
    <p:sldId id="272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I_aulaC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36" autoAdjust="0"/>
  </p:normalViewPr>
  <p:slideViewPr>
    <p:cSldViewPr>
      <p:cViewPr>
        <p:scale>
          <a:sx n="118" d="100"/>
          <a:sy n="118" d="100"/>
        </p:scale>
        <p:origin x="-58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CE379-13EA-4C1A-B5C7-DB9ED291FFD0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74EA3A-D510-462D-9D7B-C64C641C5921}">
      <dgm:prSet phldrT="[Testo]" custT="1"/>
      <dgm:spPr/>
      <dgm:t>
        <a:bodyPr/>
        <a:lstStyle/>
        <a:p>
          <a:r>
            <a:rPr lang="it-IT" sz="1800" smtClean="0"/>
            <a:t>PRO3 2013-2015</a:t>
          </a:r>
          <a:endParaRPr lang="it-IT" sz="1800"/>
        </a:p>
      </dgm:t>
    </dgm:pt>
    <dgm:pt modelId="{8C4AB4F8-DFB7-4343-BFAD-8889EDD128DE}" type="parTrans" cxnId="{905AF5BB-B06E-4DA5-A7BF-AFFDFE198BA0}">
      <dgm:prSet/>
      <dgm:spPr/>
      <dgm:t>
        <a:bodyPr/>
        <a:lstStyle/>
        <a:p>
          <a:endParaRPr lang="it-IT"/>
        </a:p>
      </dgm:t>
    </dgm:pt>
    <dgm:pt modelId="{ED039527-C1FA-4A51-B90E-75ACF2B38BB8}" type="sibTrans" cxnId="{905AF5BB-B06E-4DA5-A7BF-AFFDFE198BA0}">
      <dgm:prSet/>
      <dgm:spPr/>
      <dgm:t>
        <a:bodyPr/>
        <a:lstStyle/>
        <a:p>
          <a:endParaRPr lang="it-IT"/>
        </a:p>
      </dgm:t>
    </dgm:pt>
    <dgm:pt modelId="{C54225DA-124D-458A-ABDF-A9DBBBBAFB21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2400" smtClean="0"/>
            <a:t>CE@ UNIMORE</a:t>
          </a:r>
          <a:endParaRPr lang="it-IT" sz="2400"/>
        </a:p>
      </dgm:t>
    </dgm:pt>
    <dgm:pt modelId="{56C04FB3-B35A-4A45-83D5-71DE36FA3DFA}" type="parTrans" cxnId="{C386CC4C-257F-497B-B771-8983DD425E1B}">
      <dgm:prSet/>
      <dgm:spPr/>
      <dgm:t>
        <a:bodyPr/>
        <a:lstStyle/>
        <a:p>
          <a:endParaRPr lang="it-IT"/>
        </a:p>
      </dgm:t>
    </dgm:pt>
    <dgm:pt modelId="{E63E0F08-014A-4E68-9350-3A26AC5C1F3A}" type="sibTrans" cxnId="{C386CC4C-257F-497B-B771-8983DD425E1B}">
      <dgm:prSet/>
      <dgm:spPr/>
      <dgm:t>
        <a:bodyPr/>
        <a:lstStyle/>
        <a:p>
          <a:endParaRPr lang="it-IT"/>
        </a:p>
      </dgm:t>
    </dgm:pt>
    <dgm:pt modelId="{EB2842B4-0EE0-4171-9852-77799F6B4CFF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2300" smtClean="0"/>
            <a:t>SE@ </a:t>
          </a:r>
          <a:r>
            <a:rPr lang="it-IT" sz="2400" smtClean="0"/>
            <a:t>UNIFE</a:t>
          </a:r>
          <a:r>
            <a:rPr lang="it-IT" sz="2300" smtClean="0"/>
            <a:t> </a:t>
          </a:r>
          <a:endParaRPr lang="it-IT" sz="2300"/>
        </a:p>
      </dgm:t>
    </dgm:pt>
    <dgm:pt modelId="{85E2D8F4-F362-493C-A31F-BB3EA895AC89}" type="parTrans" cxnId="{A4C9667B-92B4-4535-A150-725793B25409}">
      <dgm:prSet/>
      <dgm:spPr/>
      <dgm:t>
        <a:bodyPr/>
        <a:lstStyle/>
        <a:p>
          <a:endParaRPr lang="it-IT"/>
        </a:p>
      </dgm:t>
    </dgm:pt>
    <dgm:pt modelId="{606A8E0B-8686-46E2-BE58-A6CBFDE43AFE}" type="sibTrans" cxnId="{A4C9667B-92B4-4535-A150-725793B25409}">
      <dgm:prSet/>
      <dgm:spPr/>
      <dgm:t>
        <a:bodyPr/>
        <a:lstStyle/>
        <a:p>
          <a:endParaRPr lang="it-IT"/>
        </a:p>
      </dgm:t>
    </dgm:pt>
    <dgm:pt modelId="{14C0413F-8078-41CD-B4AA-DB08D454AFC1}">
      <dgm:prSet phldrT="[Testo]"/>
      <dgm:spPr>
        <a:solidFill>
          <a:schemeClr val="bg1"/>
        </a:solidFill>
      </dgm:spPr>
      <dgm:t>
        <a:bodyPr/>
        <a:lstStyle/>
        <a:p>
          <a:r>
            <a:rPr lang="it-IT" smtClean="0"/>
            <a:t>Gruppo PRO3 </a:t>
          </a:r>
        </a:p>
        <a:p>
          <a:r>
            <a:rPr lang="it-IT" smtClean="0"/>
            <a:t>UNIPR</a:t>
          </a:r>
          <a:endParaRPr lang="it-IT"/>
        </a:p>
      </dgm:t>
    </dgm:pt>
    <dgm:pt modelId="{90F3CC81-C244-4C48-B62B-3513D85B41F8}" type="parTrans" cxnId="{0FD5CE96-A3F4-45C5-8EC7-6635EE816BE1}">
      <dgm:prSet/>
      <dgm:spPr/>
      <dgm:t>
        <a:bodyPr/>
        <a:lstStyle/>
        <a:p>
          <a:endParaRPr lang="it-IT"/>
        </a:p>
      </dgm:t>
    </dgm:pt>
    <dgm:pt modelId="{9572934E-DB06-40DB-9ADD-0D763284E872}" type="sibTrans" cxnId="{0FD5CE96-A3F4-45C5-8EC7-6635EE816BE1}">
      <dgm:prSet/>
      <dgm:spPr/>
      <dgm:t>
        <a:bodyPr/>
        <a:lstStyle/>
        <a:p>
          <a:endParaRPr lang="it-IT"/>
        </a:p>
      </dgm:t>
    </dgm:pt>
    <dgm:pt modelId="{21DBBFD0-FB9B-431B-A312-DB57FC0B5103}" type="pres">
      <dgm:prSet presAssocID="{8DDCE379-13EA-4C1A-B5C7-DB9ED291FFD0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FA9841-43BF-45FF-909B-66E3EBEDC999}" type="pres">
      <dgm:prSet presAssocID="{0C74EA3A-D510-462D-9D7B-C64C641C5921}" presName="composite" presStyleCnt="0"/>
      <dgm:spPr/>
    </dgm:pt>
    <dgm:pt modelId="{BBDF0E69-D528-458C-86B9-B893D472B906}" type="pres">
      <dgm:prSet presAssocID="{0C74EA3A-D510-462D-9D7B-C64C641C5921}" presName="ParentAccent1" presStyleLbl="alignNode1" presStyleIdx="0" presStyleCnt="34"/>
      <dgm:spPr/>
    </dgm:pt>
    <dgm:pt modelId="{CA753566-DC53-435E-84DF-674FF754A7A4}" type="pres">
      <dgm:prSet presAssocID="{0C74EA3A-D510-462D-9D7B-C64C641C5921}" presName="ParentAccent2" presStyleLbl="alignNode1" presStyleIdx="1" presStyleCnt="34"/>
      <dgm:spPr/>
    </dgm:pt>
    <dgm:pt modelId="{9D0F1420-4140-4B79-BB2A-B57B98623949}" type="pres">
      <dgm:prSet presAssocID="{0C74EA3A-D510-462D-9D7B-C64C641C5921}" presName="ParentAccent3" presStyleLbl="alignNode1" presStyleIdx="2" presStyleCnt="34"/>
      <dgm:spPr/>
    </dgm:pt>
    <dgm:pt modelId="{1DD9C0D8-0C05-4CF9-BE05-4B73C9F8510F}" type="pres">
      <dgm:prSet presAssocID="{0C74EA3A-D510-462D-9D7B-C64C641C5921}" presName="ParentAccent4" presStyleLbl="alignNode1" presStyleIdx="3" presStyleCnt="34"/>
      <dgm:spPr/>
    </dgm:pt>
    <dgm:pt modelId="{48C0F402-77E7-479A-8B8D-0C9141C936C4}" type="pres">
      <dgm:prSet presAssocID="{0C74EA3A-D510-462D-9D7B-C64C641C5921}" presName="ParentAccent5" presStyleLbl="alignNode1" presStyleIdx="4" presStyleCnt="34"/>
      <dgm:spPr/>
    </dgm:pt>
    <dgm:pt modelId="{FAED30FC-C766-46C5-97D0-56C7D9BEC868}" type="pres">
      <dgm:prSet presAssocID="{0C74EA3A-D510-462D-9D7B-C64C641C5921}" presName="ParentAccent6" presStyleLbl="alignNode1" presStyleIdx="5" presStyleCnt="34"/>
      <dgm:spPr/>
    </dgm:pt>
    <dgm:pt modelId="{3D57F71D-EB0B-4161-8508-3501F3A7CD4E}" type="pres">
      <dgm:prSet presAssocID="{0C74EA3A-D510-462D-9D7B-C64C641C5921}" presName="ParentAccent7" presStyleLbl="alignNode1" presStyleIdx="6" presStyleCnt="34"/>
      <dgm:spPr/>
    </dgm:pt>
    <dgm:pt modelId="{B5A96255-B92D-45BB-BB45-A025C90C5A29}" type="pres">
      <dgm:prSet presAssocID="{0C74EA3A-D510-462D-9D7B-C64C641C5921}" presName="ParentAccent8" presStyleLbl="alignNode1" presStyleIdx="7" presStyleCnt="34"/>
      <dgm:spPr/>
    </dgm:pt>
    <dgm:pt modelId="{899BF8EB-5023-4F63-87C0-A51CAC5C8FD4}" type="pres">
      <dgm:prSet presAssocID="{0C74EA3A-D510-462D-9D7B-C64C641C5921}" presName="ParentAccent9" presStyleLbl="alignNode1" presStyleIdx="8" presStyleCnt="34"/>
      <dgm:spPr/>
    </dgm:pt>
    <dgm:pt modelId="{A56B12B1-B94F-4E0E-810F-12BD27440A93}" type="pres">
      <dgm:prSet presAssocID="{0C74EA3A-D510-462D-9D7B-C64C641C5921}" presName="ParentAccent10" presStyleLbl="alignNode1" presStyleIdx="9" presStyleCnt="34"/>
      <dgm:spPr/>
    </dgm:pt>
    <dgm:pt modelId="{6AAA8EAE-598C-486D-AF64-0E12FE6B0687}" type="pres">
      <dgm:prSet presAssocID="{0C74EA3A-D510-462D-9D7B-C64C641C5921}" presName="Parent" presStyleLbl="alignNode1" presStyleIdx="10" presStyleCnt="34" custLinFactNeighborY="170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A5831B-8C71-45C3-A1C7-19F6F6E23F51}" type="pres">
      <dgm:prSet presAssocID="{C54225DA-124D-458A-ABDF-A9DBBBBAFB21}" presName="Child1Accent1" presStyleLbl="alignNode1" presStyleIdx="11" presStyleCnt="34"/>
      <dgm:spPr/>
    </dgm:pt>
    <dgm:pt modelId="{F94EBB84-5682-4FDC-9A46-2554D292B8F3}" type="pres">
      <dgm:prSet presAssocID="{C54225DA-124D-458A-ABDF-A9DBBBBAFB21}" presName="Child1Accent2" presStyleLbl="alignNode1" presStyleIdx="12" presStyleCnt="34"/>
      <dgm:spPr/>
    </dgm:pt>
    <dgm:pt modelId="{28FE801D-6775-44A8-B227-2C42BE9B7EFF}" type="pres">
      <dgm:prSet presAssocID="{C54225DA-124D-458A-ABDF-A9DBBBBAFB21}" presName="Child1Accent3" presStyleLbl="alignNode1" presStyleIdx="13" presStyleCnt="34"/>
      <dgm:spPr/>
    </dgm:pt>
    <dgm:pt modelId="{7424A132-CD8D-475A-82A8-B01927FAAE06}" type="pres">
      <dgm:prSet presAssocID="{C54225DA-124D-458A-ABDF-A9DBBBBAFB21}" presName="Child1Accent4" presStyleLbl="alignNode1" presStyleIdx="14" presStyleCnt="34"/>
      <dgm:spPr/>
    </dgm:pt>
    <dgm:pt modelId="{BB8C2133-4844-440A-B5DB-29B9D8DEC37D}" type="pres">
      <dgm:prSet presAssocID="{C54225DA-124D-458A-ABDF-A9DBBBBAFB21}" presName="Child1Accent5" presStyleLbl="alignNode1" presStyleIdx="15" presStyleCnt="34"/>
      <dgm:spPr/>
    </dgm:pt>
    <dgm:pt modelId="{60127830-4745-416B-B3CD-539D9CD00CE3}" type="pres">
      <dgm:prSet presAssocID="{C54225DA-124D-458A-ABDF-A9DBBBBAFB21}" presName="Child1Accent6" presStyleLbl="alignNode1" presStyleIdx="16" presStyleCnt="34"/>
      <dgm:spPr/>
    </dgm:pt>
    <dgm:pt modelId="{C5FD6215-1990-4922-81F6-45289EFBCE3E}" type="pres">
      <dgm:prSet presAssocID="{C54225DA-124D-458A-ABDF-A9DBBBBAFB21}" presName="Child1Accent7" presStyleLbl="alignNode1" presStyleIdx="17" presStyleCnt="34"/>
      <dgm:spPr/>
    </dgm:pt>
    <dgm:pt modelId="{11B67C1C-AF61-48ED-BAD2-00780DF6F483}" type="pres">
      <dgm:prSet presAssocID="{C54225DA-124D-458A-ABDF-A9DBBBBAFB21}" presName="Child1Accent8" presStyleLbl="alignNode1" presStyleIdx="18" presStyleCnt="34"/>
      <dgm:spPr/>
    </dgm:pt>
    <dgm:pt modelId="{87AF868A-4831-430C-A16B-A3ED5AB364F9}" type="pres">
      <dgm:prSet presAssocID="{C54225DA-124D-458A-ABDF-A9DBBBBAFB21}" presName="Child1Accent9" presStyleLbl="alignNode1" presStyleIdx="19" presStyleCnt="34"/>
      <dgm:spPr/>
    </dgm:pt>
    <dgm:pt modelId="{03580CA5-FE4C-4271-B376-C9241CA4FC3A}" type="pres">
      <dgm:prSet presAssocID="{C54225DA-124D-458A-ABDF-A9DBBBBAFB21}" presName="Child1" presStyleLbl="revTx" presStyleIdx="0" presStyleCnt="3" custScaleX="147673" custScaleY="108410" custLinFactNeighborY="-5206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5F1015-96D2-4719-931F-64298AEC7128}" type="pres">
      <dgm:prSet presAssocID="{EB2842B4-0EE0-4171-9852-77799F6B4CFF}" presName="Child2Accent1" presStyleLbl="alignNode1" presStyleIdx="20" presStyleCnt="34"/>
      <dgm:spPr/>
    </dgm:pt>
    <dgm:pt modelId="{26CDD66F-80A9-4A76-8004-E1DECA43E2D4}" type="pres">
      <dgm:prSet presAssocID="{EB2842B4-0EE0-4171-9852-77799F6B4CFF}" presName="Child2Accent2" presStyleLbl="alignNode1" presStyleIdx="21" presStyleCnt="34"/>
      <dgm:spPr/>
    </dgm:pt>
    <dgm:pt modelId="{D76AB804-30FD-4A31-8AE5-46B786078DF1}" type="pres">
      <dgm:prSet presAssocID="{EB2842B4-0EE0-4171-9852-77799F6B4CFF}" presName="Child2Accent3" presStyleLbl="alignNode1" presStyleIdx="22" presStyleCnt="34"/>
      <dgm:spPr/>
    </dgm:pt>
    <dgm:pt modelId="{58A0AF10-4AE7-4A6F-A268-56C2F519314C}" type="pres">
      <dgm:prSet presAssocID="{EB2842B4-0EE0-4171-9852-77799F6B4CFF}" presName="Child2Accent4" presStyleLbl="alignNode1" presStyleIdx="23" presStyleCnt="34"/>
      <dgm:spPr/>
    </dgm:pt>
    <dgm:pt modelId="{1AB9951A-1BBC-4124-9E45-CF86468BD88E}" type="pres">
      <dgm:prSet presAssocID="{EB2842B4-0EE0-4171-9852-77799F6B4CFF}" presName="Child2Accent5" presStyleLbl="alignNode1" presStyleIdx="24" presStyleCnt="34"/>
      <dgm:spPr/>
    </dgm:pt>
    <dgm:pt modelId="{7CD8029E-658C-4BD7-A530-4C6704CEF580}" type="pres">
      <dgm:prSet presAssocID="{EB2842B4-0EE0-4171-9852-77799F6B4CFF}" presName="Child2Accent6" presStyleLbl="alignNode1" presStyleIdx="25" presStyleCnt="34"/>
      <dgm:spPr/>
    </dgm:pt>
    <dgm:pt modelId="{7B43186F-2951-4FC2-B936-FB129E37EFEA}" type="pres">
      <dgm:prSet presAssocID="{EB2842B4-0EE0-4171-9852-77799F6B4CFF}" presName="Child2Accent7" presStyleLbl="alignNode1" presStyleIdx="26" presStyleCnt="34"/>
      <dgm:spPr/>
    </dgm:pt>
    <dgm:pt modelId="{6B54AD0C-2622-4E1B-8898-5CE9565DB873}" type="pres">
      <dgm:prSet presAssocID="{EB2842B4-0EE0-4171-9852-77799F6B4CFF}" presName="Child2" presStyleLbl="revTx" presStyleIdx="1" presStyleCnt="3" custScaleX="163481" custScaleY="97789" custLinFactNeighborY="-4649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DF797E-E8D7-4D68-B5C2-658027B91A50}" type="pres">
      <dgm:prSet presAssocID="{14C0413F-8078-41CD-B4AA-DB08D454AFC1}" presName="Child3Accent1" presStyleLbl="alignNode1" presStyleIdx="27" presStyleCnt="34"/>
      <dgm:spPr/>
    </dgm:pt>
    <dgm:pt modelId="{6561C231-B5F1-4B54-94BB-4089FD869E3B}" type="pres">
      <dgm:prSet presAssocID="{14C0413F-8078-41CD-B4AA-DB08D454AFC1}" presName="Child3Accent2" presStyleLbl="alignNode1" presStyleIdx="28" presStyleCnt="34"/>
      <dgm:spPr/>
    </dgm:pt>
    <dgm:pt modelId="{53FAF5CD-356B-4442-929B-025EF27A84CF}" type="pres">
      <dgm:prSet presAssocID="{14C0413F-8078-41CD-B4AA-DB08D454AFC1}" presName="Child3Accent3" presStyleLbl="alignNode1" presStyleIdx="29" presStyleCnt="34"/>
      <dgm:spPr/>
    </dgm:pt>
    <dgm:pt modelId="{B34C40D3-F0D2-40D1-A993-3FD368F5B591}" type="pres">
      <dgm:prSet presAssocID="{14C0413F-8078-41CD-B4AA-DB08D454AFC1}" presName="Child3Accent4" presStyleLbl="alignNode1" presStyleIdx="30" presStyleCnt="34"/>
      <dgm:spPr/>
    </dgm:pt>
    <dgm:pt modelId="{200C9280-0244-43E0-9323-15F2B91F83B4}" type="pres">
      <dgm:prSet presAssocID="{14C0413F-8078-41CD-B4AA-DB08D454AFC1}" presName="Child3Accent5" presStyleLbl="alignNode1" presStyleIdx="31" presStyleCnt="34"/>
      <dgm:spPr/>
    </dgm:pt>
    <dgm:pt modelId="{7A9E25AC-2E35-45C9-B5ED-7C6F930696BF}" type="pres">
      <dgm:prSet presAssocID="{14C0413F-8078-41CD-B4AA-DB08D454AFC1}" presName="Child3Accent6" presStyleLbl="alignNode1" presStyleIdx="32" presStyleCnt="34"/>
      <dgm:spPr/>
    </dgm:pt>
    <dgm:pt modelId="{72C5DBB8-45D6-46BF-BD3C-A9DE1FEB2AB0}" type="pres">
      <dgm:prSet presAssocID="{14C0413F-8078-41CD-B4AA-DB08D454AFC1}" presName="Child3Accent7" presStyleLbl="alignNode1" presStyleIdx="33" presStyleCnt="34"/>
      <dgm:spPr/>
    </dgm:pt>
    <dgm:pt modelId="{344700BF-0ADA-4121-9635-C68BD71CB497}" type="pres">
      <dgm:prSet presAssocID="{14C0413F-8078-41CD-B4AA-DB08D454AFC1}" presName="Child3" presStyleLbl="revTx" presStyleIdx="2" presStyleCnt="3" custScaleX="148174" custScaleY="180960" custLinFactY="88255" custLinFactNeighborY="1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5AF5BB-B06E-4DA5-A7BF-AFFDFE198BA0}" srcId="{8DDCE379-13EA-4C1A-B5C7-DB9ED291FFD0}" destId="{0C74EA3A-D510-462D-9D7B-C64C641C5921}" srcOrd="0" destOrd="0" parTransId="{8C4AB4F8-DFB7-4343-BFAD-8889EDD128DE}" sibTransId="{ED039527-C1FA-4A51-B90E-75ACF2B38BB8}"/>
    <dgm:cxn modelId="{0FD5CE96-A3F4-45C5-8EC7-6635EE816BE1}" srcId="{0C74EA3A-D510-462D-9D7B-C64C641C5921}" destId="{14C0413F-8078-41CD-B4AA-DB08D454AFC1}" srcOrd="2" destOrd="0" parTransId="{90F3CC81-C244-4C48-B62B-3513D85B41F8}" sibTransId="{9572934E-DB06-40DB-9ADD-0D763284E872}"/>
    <dgm:cxn modelId="{696081FF-A178-4590-AE60-2781C41570B9}" type="presOf" srcId="{EB2842B4-0EE0-4171-9852-77799F6B4CFF}" destId="{6B54AD0C-2622-4E1B-8898-5CE9565DB873}" srcOrd="0" destOrd="0" presId="urn:microsoft.com/office/officeart/2011/layout/ConvergingText"/>
    <dgm:cxn modelId="{A8DA0CAE-C0E2-49A4-8A6F-1A6E024FA3D8}" type="presOf" srcId="{0C74EA3A-D510-462D-9D7B-C64C641C5921}" destId="{6AAA8EAE-598C-486D-AF64-0E12FE6B0687}" srcOrd="0" destOrd="0" presId="urn:microsoft.com/office/officeart/2011/layout/ConvergingText"/>
    <dgm:cxn modelId="{A4C9667B-92B4-4535-A150-725793B25409}" srcId="{0C74EA3A-D510-462D-9D7B-C64C641C5921}" destId="{EB2842B4-0EE0-4171-9852-77799F6B4CFF}" srcOrd="1" destOrd="0" parTransId="{85E2D8F4-F362-493C-A31F-BB3EA895AC89}" sibTransId="{606A8E0B-8686-46E2-BE58-A6CBFDE43AFE}"/>
    <dgm:cxn modelId="{5C875BA5-CDBD-476D-B927-BF20B0DDE1F8}" type="presOf" srcId="{14C0413F-8078-41CD-B4AA-DB08D454AFC1}" destId="{344700BF-0ADA-4121-9635-C68BD71CB497}" srcOrd="0" destOrd="0" presId="urn:microsoft.com/office/officeart/2011/layout/ConvergingText"/>
    <dgm:cxn modelId="{C386CC4C-257F-497B-B771-8983DD425E1B}" srcId="{0C74EA3A-D510-462D-9D7B-C64C641C5921}" destId="{C54225DA-124D-458A-ABDF-A9DBBBBAFB21}" srcOrd="0" destOrd="0" parTransId="{56C04FB3-B35A-4A45-83D5-71DE36FA3DFA}" sibTransId="{E63E0F08-014A-4E68-9350-3A26AC5C1F3A}"/>
    <dgm:cxn modelId="{3B853F77-0F73-4D17-A91E-AECD98286138}" type="presOf" srcId="{8DDCE379-13EA-4C1A-B5C7-DB9ED291FFD0}" destId="{21DBBFD0-FB9B-431B-A312-DB57FC0B5103}" srcOrd="0" destOrd="0" presId="urn:microsoft.com/office/officeart/2011/layout/ConvergingText"/>
    <dgm:cxn modelId="{D6477B94-7C41-4943-8E9A-B1F822C359B5}" type="presOf" srcId="{C54225DA-124D-458A-ABDF-A9DBBBBAFB21}" destId="{03580CA5-FE4C-4271-B376-C9241CA4FC3A}" srcOrd="0" destOrd="0" presId="urn:microsoft.com/office/officeart/2011/layout/ConvergingText"/>
    <dgm:cxn modelId="{88D3FD4D-C454-440E-A559-13A046F37BAD}" type="presParOf" srcId="{21DBBFD0-FB9B-431B-A312-DB57FC0B5103}" destId="{0AFA9841-43BF-45FF-909B-66E3EBEDC999}" srcOrd="0" destOrd="0" presId="urn:microsoft.com/office/officeart/2011/layout/ConvergingText"/>
    <dgm:cxn modelId="{29C64FF0-9825-424E-858B-3AC69F3A7328}" type="presParOf" srcId="{0AFA9841-43BF-45FF-909B-66E3EBEDC999}" destId="{BBDF0E69-D528-458C-86B9-B893D472B906}" srcOrd="0" destOrd="0" presId="urn:microsoft.com/office/officeart/2011/layout/ConvergingText"/>
    <dgm:cxn modelId="{28090E71-8D48-442A-B8FE-DE9F3A1DC475}" type="presParOf" srcId="{0AFA9841-43BF-45FF-909B-66E3EBEDC999}" destId="{CA753566-DC53-435E-84DF-674FF754A7A4}" srcOrd="1" destOrd="0" presId="urn:microsoft.com/office/officeart/2011/layout/ConvergingText"/>
    <dgm:cxn modelId="{3455647B-93DB-44A3-B4CA-FE73A73A107D}" type="presParOf" srcId="{0AFA9841-43BF-45FF-909B-66E3EBEDC999}" destId="{9D0F1420-4140-4B79-BB2A-B57B98623949}" srcOrd="2" destOrd="0" presId="urn:microsoft.com/office/officeart/2011/layout/ConvergingText"/>
    <dgm:cxn modelId="{764AE35F-238D-403F-844D-F84345C57588}" type="presParOf" srcId="{0AFA9841-43BF-45FF-909B-66E3EBEDC999}" destId="{1DD9C0D8-0C05-4CF9-BE05-4B73C9F8510F}" srcOrd="3" destOrd="0" presId="urn:microsoft.com/office/officeart/2011/layout/ConvergingText"/>
    <dgm:cxn modelId="{40712DB8-E684-457B-A686-7F3CE6B60853}" type="presParOf" srcId="{0AFA9841-43BF-45FF-909B-66E3EBEDC999}" destId="{48C0F402-77E7-479A-8B8D-0C9141C936C4}" srcOrd="4" destOrd="0" presId="urn:microsoft.com/office/officeart/2011/layout/ConvergingText"/>
    <dgm:cxn modelId="{38116D1B-0469-46F4-AD67-E4A52DB1DDDB}" type="presParOf" srcId="{0AFA9841-43BF-45FF-909B-66E3EBEDC999}" destId="{FAED30FC-C766-46C5-97D0-56C7D9BEC868}" srcOrd="5" destOrd="0" presId="urn:microsoft.com/office/officeart/2011/layout/ConvergingText"/>
    <dgm:cxn modelId="{67F1654F-AEA8-4A9E-8D7B-0A436D4F6C55}" type="presParOf" srcId="{0AFA9841-43BF-45FF-909B-66E3EBEDC999}" destId="{3D57F71D-EB0B-4161-8508-3501F3A7CD4E}" srcOrd="6" destOrd="0" presId="urn:microsoft.com/office/officeart/2011/layout/ConvergingText"/>
    <dgm:cxn modelId="{AF2E1A13-8FE7-41AA-87F7-8FAD6461814E}" type="presParOf" srcId="{0AFA9841-43BF-45FF-909B-66E3EBEDC999}" destId="{B5A96255-B92D-45BB-BB45-A025C90C5A29}" srcOrd="7" destOrd="0" presId="urn:microsoft.com/office/officeart/2011/layout/ConvergingText"/>
    <dgm:cxn modelId="{E93D70EC-13AD-4F85-A393-B3A55CBE6255}" type="presParOf" srcId="{0AFA9841-43BF-45FF-909B-66E3EBEDC999}" destId="{899BF8EB-5023-4F63-87C0-A51CAC5C8FD4}" srcOrd="8" destOrd="0" presId="urn:microsoft.com/office/officeart/2011/layout/ConvergingText"/>
    <dgm:cxn modelId="{B755A601-4636-4285-BD76-ACEA844A6475}" type="presParOf" srcId="{0AFA9841-43BF-45FF-909B-66E3EBEDC999}" destId="{A56B12B1-B94F-4E0E-810F-12BD27440A93}" srcOrd="9" destOrd="0" presId="urn:microsoft.com/office/officeart/2011/layout/ConvergingText"/>
    <dgm:cxn modelId="{51F32632-3974-4C77-A0B2-E665005AADDD}" type="presParOf" srcId="{0AFA9841-43BF-45FF-909B-66E3EBEDC999}" destId="{6AAA8EAE-598C-486D-AF64-0E12FE6B0687}" srcOrd="10" destOrd="0" presId="urn:microsoft.com/office/officeart/2011/layout/ConvergingText"/>
    <dgm:cxn modelId="{00F5C9FB-A310-414D-BF97-DD3A26371BC3}" type="presParOf" srcId="{0AFA9841-43BF-45FF-909B-66E3EBEDC999}" destId="{5EA5831B-8C71-45C3-A1C7-19F6F6E23F51}" srcOrd="11" destOrd="0" presId="urn:microsoft.com/office/officeart/2011/layout/ConvergingText"/>
    <dgm:cxn modelId="{6B44B68E-4BAD-4C1D-94AD-A76A0EEE38AC}" type="presParOf" srcId="{0AFA9841-43BF-45FF-909B-66E3EBEDC999}" destId="{F94EBB84-5682-4FDC-9A46-2554D292B8F3}" srcOrd="12" destOrd="0" presId="urn:microsoft.com/office/officeart/2011/layout/ConvergingText"/>
    <dgm:cxn modelId="{BBCDB3A2-86D6-4456-9D2F-5F7010B1B79E}" type="presParOf" srcId="{0AFA9841-43BF-45FF-909B-66E3EBEDC999}" destId="{28FE801D-6775-44A8-B227-2C42BE9B7EFF}" srcOrd="13" destOrd="0" presId="urn:microsoft.com/office/officeart/2011/layout/ConvergingText"/>
    <dgm:cxn modelId="{928102BD-23BB-447A-828A-D1A17693D053}" type="presParOf" srcId="{0AFA9841-43BF-45FF-909B-66E3EBEDC999}" destId="{7424A132-CD8D-475A-82A8-B01927FAAE06}" srcOrd="14" destOrd="0" presId="urn:microsoft.com/office/officeart/2011/layout/ConvergingText"/>
    <dgm:cxn modelId="{CBB20349-ABDE-4C1D-9819-86163772A96C}" type="presParOf" srcId="{0AFA9841-43BF-45FF-909B-66E3EBEDC999}" destId="{BB8C2133-4844-440A-B5DB-29B9D8DEC37D}" srcOrd="15" destOrd="0" presId="urn:microsoft.com/office/officeart/2011/layout/ConvergingText"/>
    <dgm:cxn modelId="{424D5626-3A7C-4F84-AAFD-BF08186F7A99}" type="presParOf" srcId="{0AFA9841-43BF-45FF-909B-66E3EBEDC999}" destId="{60127830-4745-416B-B3CD-539D9CD00CE3}" srcOrd="16" destOrd="0" presId="urn:microsoft.com/office/officeart/2011/layout/ConvergingText"/>
    <dgm:cxn modelId="{92D5EA67-5A61-4992-B8DE-FF14461A6D5D}" type="presParOf" srcId="{0AFA9841-43BF-45FF-909B-66E3EBEDC999}" destId="{C5FD6215-1990-4922-81F6-45289EFBCE3E}" srcOrd="17" destOrd="0" presId="urn:microsoft.com/office/officeart/2011/layout/ConvergingText"/>
    <dgm:cxn modelId="{38DF872F-74C1-4F96-A4E9-26E54A655D6D}" type="presParOf" srcId="{0AFA9841-43BF-45FF-909B-66E3EBEDC999}" destId="{11B67C1C-AF61-48ED-BAD2-00780DF6F483}" srcOrd="18" destOrd="0" presId="urn:microsoft.com/office/officeart/2011/layout/ConvergingText"/>
    <dgm:cxn modelId="{F3A6D350-65F4-4222-A053-D227A5361FC1}" type="presParOf" srcId="{0AFA9841-43BF-45FF-909B-66E3EBEDC999}" destId="{87AF868A-4831-430C-A16B-A3ED5AB364F9}" srcOrd="19" destOrd="0" presId="urn:microsoft.com/office/officeart/2011/layout/ConvergingText"/>
    <dgm:cxn modelId="{5C2C7427-87D3-438B-BCC9-4314E489AD2E}" type="presParOf" srcId="{0AFA9841-43BF-45FF-909B-66E3EBEDC999}" destId="{03580CA5-FE4C-4271-B376-C9241CA4FC3A}" srcOrd="20" destOrd="0" presId="urn:microsoft.com/office/officeart/2011/layout/ConvergingText"/>
    <dgm:cxn modelId="{717A61EF-86CC-4DD1-A767-027BCE74EFFC}" type="presParOf" srcId="{0AFA9841-43BF-45FF-909B-66E3EBEDC999}" destId="{595F1015-96D2-4719-931F-64298AEC7128}" srcOrd="21" destOrd="0" presId="urn:microsoft.com/office/officeart/2011/layout/ConvergingText"/>
    <dgm:cxn modelId="{6CF5F802-8792-475E-B2A3-848FE4F669EB}" type="presParOf" srcId="{0AFA9841-43BF-45FF-909B-66E3EBEDC999}" destId="{26CDD66F-80A9-4A76-8004-E1DECA43E2D4}" srcOrd="22" destOrd="0" presId="urn:microsoft.com/office/officeart/2011/layout/ConvergingText"/>
    <dgm:cxn modelId="{2DD60550-27B5-4989-832D-0926D9B96D06}" type="presParOf" srcId="{0AFA9841-43BF-45FF-909B-66E3EBEDC999}" destId="{D76AB804-30FD-4A31-8AE5-46B786078DF1}" srcOrd="23" destOrd="0" presId="urn:microsoft.com/office/officeart/2011/layout/ConvergingText"/>
    <dgm:cxn modelId="{58DF426A-FE9E-4649-8B19-6D0DF244146F}" type="presParOf" srcId="{0AFA9841-43BF-45FF-909B-66E3EBEDC999}" destId="{58A0AF10-4AE7-4A6F-A268-56C2F519314C}" srcOrd="24" destOrd="0" presId="urn:microsoft.com/office/officeart/2011/layout/ConvergingText"/>
    <dgm:cxn modelId="{E916C8D4-6DBB-496A-A2C9-91E273CFBE2C}" type="presParOf" srcId="{0AFA9841-43BF-45FF-909B-66E3EBEDC999}" destId="{1AB9951A-1BBC-4124-9E45-CF86468BD88E}" srcOrd="25" destOrd="0" presId="urn:microsoft.com/office/officeart/2011/layout/ConvergingText"/>
    <dgm:cxn modelId="{BAEF004A-3F59-412F-B8E2-6CD3609D7CF6}" type="presParOf" srcId="{0AFA9841-43BF-45FF-909B-66E3EBEDC999}" destId="{7CD8029E-658C-4BD7-A530-4C6704CEF580}" srcOrd="26" destOrd="0" presId="urn:microsoft.com/office/officeart/2011/layout/ConvergingText"/>
    <dgm:cxn modelId="{21B8BE4C-A730-43E0-9C53-DF35D7334AE3}" type="presParOf" srcId="{0AFA9841-43BF-45FF-909B-66E3EBEDC999}" destId="{7B43186F-2951-4FC2-B936-FB129E37EFEA}" srcOrd="27" destOrd="0" presId="urn:microsoft.com/office/officeart/2011/layout/ConvergingText"/>
    <dgm:cxn modelId="{14BC2BAD-05FF-405F-97CD-50A68CF5EBC9}" type="presParOf" srcId="{0AFA9841-43BF-45FF-909B-66E3EBEDC999}" destId="{6B54AD0C-2622-4E1B-8898-5CE9565DB873}" srcOrd="28" destOrd="0" presId="urn:microsoft.com/office/officeart/2011/layout/ConvergingText"/>
    <dgm:cxn modelId="{DBD6AC53-4E85-45DB-94A3-234511CF82FF}" type="presParOf" srcId="{0AFA9841-43BF-45FF-909B-66E3EBEDC999}" destId="{FBDF797E-E8D7-4D68-B5C2-658027B91A50}" srcOrd="29" destOrd="0" presId="urn:microsoft.com/office/officeart/2011/layout/ConvergingText"/>
    <dgm:cxn modelId="{B352DF49-B67A-4EE0-9A1E-792419A26944}" type="presParOf" srcId="{0AFA9841-43BF-45FF-909B-66E3EBEDC999}" destId="{6561C231-B5F1-4B54-94BB-4089FD869E3B}" srcOrd="30" destOrd="0" presId="urn:microsoft.com/office/officeart/2011/layout/ConvergingText"/>
    <dgm:cxn modelId="{703A8106-9CF6-47CD-A0CD-2F9B120E79E9}" type="presParOf" srcId="{0AFA9841-43BF-45FF-909B-66E3EBEDC999}" destId="{53FAF5CD-356B-4442-929B-025EF27A84CF}" srcOrd="31" destOrd="0" presId="urn:microsoft.com/office/officeart/2011/layout/ConvergingText"/>
    <dgm:cxn modelId="{5195C6BD-810B-47BF-90E9-2B885F56CAE3}" type="presParOf" srcId="{0AFA9841-43BF-45FF-909B-66E3EBEDC999}" destId="{B34C40D3-F0D2-40D1-A993-3FD368F5B591}" srcOrd="32" destOrd="0" presId="urn:microsoft.com/office/officeart/2011/layout/ConvergingText"/>
    <dgm:cxn modelId="{CC285056-2DCB-4272-92E1-EF9E60407E18}" type="presParOf" srcId="{0AFA9841-43BF-45FF-909B-66E3EBEDC999}" destId="{200C9280-0244-43E0-9323-15F2B91F83B4}" srcOrd="33" destOrd="0" presId="urn:microsoft.com/office/officeart/2011/layout/ConvergingText"/>
    <dgm:cxn modelId="{E692CB10-81C6-43A3-BE06-70340080D1B1}" type="presParOf" srcId="{0AFA9841-43BF-45FF-909B-66E3EBEDC999}" destId="{7A9E25AC-2E35-45C9-B5ED-7C6F930696BF}" srcOrd="34" destOrd="0" presId="urn:microsoft.com/office/officeart/2011/layout/ConvergingText"/>
    <dgm:cxn modelId="{D4C32A93-C48F-4720-BE1B-A96F3C702197}" type="presParOf" srcId="{0AFA9841-43BF-45FF-909B-66E3EBEDC999}" destId="{72C5DBB8-45D6-46BF-BD3C-A9DE1FEB2AB0}" srcOrd="35" destOrd="0" presId="urn:microsoft.com/office/officeart/2011/layout/ConvergingText"/>
    <dgm:cxn modelId="{02BDA723-F135-4008-A308-9382B0B22E77}" type="presParOf" srcId="{0AFA9841-43BF-45FF-909B-66E3EBEDC999}" destId="{344700BF-0ADA-4121-9635-C68BD71CB497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F0E69-D528-458C-86B9-B893D472B906}">
      <dsp:nvSpPr>
        <dsp:cNvPr id="0" name=""/>
        <dsp:cNvSpPr/>
      </dsp:nvSpPr>
      <dsp:spPr>
        <a:xfrm>
          <a:off x="4625769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53566-DC53-435E-84DF-674FF754A7A4}">
      <dsp:nvSpPr>
        <dsp:cNvPr id="0" name=""/>
        <dsp:cNvSpPr/>
      </dsp:nvSpPr>
      <dsp:spPr>
        <a:xfrm>
          <a:off x="4394584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1420-4140-4B79-BB2A-B57B98623949}">
      <dsp:nvSpPr>
        <dsp:cNvPr id="0" name=""/>
        <dsp:cNvSpPr/>
      </dsp:nvSpPr>
      <dsp:spPr>
        <a:xfrm>
          <a:off x="4163399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9C0D8-0C05-4CF9-BE05-4B73C9F8510F}">
      <dsp:nvSpPr>
        <dsp:cNvPr id="0" name=""/>
        <dsp:cNvSpPr/>
      </dsp:nvSpPr>
      <dsp:spPr>
        <a:xfrm>
          <a:off x="3932653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F402-77E7-479A-8B8D-0C9141C936C4}">
      <dsp:nvSpPr>
        <dsp:cNvPr id="0" name=""/>
        <dsp:cNvSpPr/>
      </dsp:nvSpPr>
      <dsp:spPr>
        <a:xfrm>
          <a:off x="3701467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D30FC-C766-46C5-97D0-56C7D9BEC868}">
      <dsp:nvSpPr>
        <dsp:cNvPr id="0" name=""/>
        <dsp:cNvSpPr/>
      </dsp:nvSpPr>
      <dsp:spPr>
        <a:xfrm>
          <a:off x="3344141" y="1778749"/>
          <a:ext cx="252282" cy="252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7F71D-EB0B-4161-8508-3501F3A7CD4E}">
      <dsp:nvSpPr>
        <dsp:cNvPr id="0" name=""/>
        <dsp:cNvSpPr/>
      </dsp:nvSpPr>
      <dsp:spPr>
        <a:xfrm>
          <a:off x="4420076" y="1581242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6255-B92D-45BB-BB45-A025C90C5A29}">
      <dsp:nvSpPr>
        <dsp:cNvPr id="0" name=""/>
        <dsp:cNvSpPr/>
      </dsp:nvSpPr>
      <dsp:spPr>
        <a:xfrm>
          <a:off x="4420076" y="210426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BF8EB-5023-4F63-87C0-A51CAC5C8FD4}">
      <dsp:nvSpPr>
        <dsp:cNvPr id="0" name=""/>
        <dsp:cNvSpPr/>
      </dsp:nvSpPr>
      <dsp:spPr>
        <a:xfrm>
          <a:off x="4532592" y="1694518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B12B1-B94F-4E0E-810F-12BD27440A93}">
      <dsp:nvSpPr>
        <dsp:cNvPr id="0" name=""/>
        <dsp:cNvSpPr/>
      </dsp:nvSpPr>
      <dsp:spPr>
        <a:xfrm>
          <a:off x="4540064" y="199160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8EAE-598C-486D-AF64-0E12FE6B0687}">
      <dsp:nvSpPr>
        <dsp:cNvPr id="0" name=""/>
        <dsp:cNvSpPr/>
      </dsp:nvSpPr>
      <dsp:spPr>
        <a:xfrm>
          <a:off x="1962302" y="1288075"/>
          <a:ext cx="1277233" cy="127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PRO3 2013-2015</a:t>
          </a:r>
          <a:endParaRPr lang="it-IT" sz="1800" kern="1200"/>
        </a:p>
      </dsp:txBody>
      <dsp:txXfrm>
        <a:off x="2149348" y="1475141"/>
        <a:ext cx="903141" cy="903234"/>
      </dsp:txXfrm>
    </dsp:sp>
    <dsp:sp modelId="{5EA5831B-8C71-45C3-A1C7-19F6F6E23F51}">
      <dsp:nvSpPr>
        <dsp:cNvPr id="0" name=""/>
        <dsp:cNvSpPr/>
      </dsp:nvSpPr>
      <dsp:spPr>
        <a:xfrm>
          <a:off x="1866927" y="1157182"/>
          <a:ext cx="252282" cy="252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EBB84-5682-4FDC-9A46-2554D292B8F3}">
      <dsp:nvSpPr>
        <dsp:cNvPr id="0" name=""/>
        <dsp:cNvSpPr/>
      </dsp:nvSpPr>
      <dsp:spPr>
        <a:xfrm>
          <a:off x="1705186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801D-6775-44A8-B227-2C42BE9B7EFF}">
      <dsp:nvSpPr>
        <dsp:cNvPr id="0" name=""/>
        <dsp:cNvSpPr/>
      </dsp:nvSpPr>
      <dsp:spPr>
        <a:xfrm>
          <a:off x="1435762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4A132-CD8D-475A-82A8-B01927FAAE06}">
      <dsp:nvSpPr>
        <dsp:cNvPr id="0" name=""/>
        <dsp:cNvSpPr/>
      </dsp:nvSpPr>
      <dsp:spPr>
        <a:xfrm>
          <a:off x="1166339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C2133-4844-440A-B5DB-29B9D8DEC37D}">
      <dsp:nvSpPr>
        <dsp:cNvPr id="0" name=""/>
        <dsp:cNvSpPr/>
      </dsp:nvSpPr>
      <dsp:spPr>
        <a:xfrm>
          <a:off x="896916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27830-4745-416B-B3CD-539D9CD00CE3}">
      <dsp:nvSpPr>
        <dsp:cNvPr id="0" name=""/>
        <dsp:cNvSpPr/>
      </dsp:nvSpPr>
      <dsp:spPr>
        <a:xfrm>
          <a:off x="627053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D6215-1990-4922-81F6-45289EFBCE3E}">
      <dsp:nvSpPr>
        <dsp:cNvPr id="0" name=""/>
        <dsp:cNvSpPr/>
      </dsp:nvSpPr>
      <dsp:spPr>
        <a:xfrm>
          <a:off x="357629" y="102398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0CA5-FE4C-4271-B376-C9241CA4FC3A}">
      <dsp:nvSpPr>
        <dsp:cNvPr id="0" name=""/>
        <dsp:cNvSpPr/>
      </dsp:nvSpPr>
      <dsp:spPr>
        <a:xfrm>
          <a:off x="4320" y="515892"/>
          <a:ext cx="2183392" cy="35176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/>
            <a:t>CE@ UNIMORE</a:t>
          </a:r>
          <a:endParaRPr lang="it-IT" sz="2400" kern="1200"/>
        </a:p>
      </dsp:txBody>
      <dsp:txXfrm>
        <a:off x="4320" y="515892"/>
        <a:ext cx="2183392" cy="351764"/>
      </dsp:txXfrm>
    </dsp:sp>
    <dsp:sp modelId="{595F1015-96D2-4719-931F-64298AEC7128}">
      <dsp:nvSpPr>
        <dsp:cNvPr id="0" name=""/>
        <dsp:cNvSpPr/>
      </dsp:nvSpPr>
      <dsp:spPr>
        <a:xfrm>
          <a:off x="1604976" y="1778749"/>
          <a:ext cx="252282" cy="252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DD66F-80A9-4A76-8004-E1DECA43E2D4}">
      <dsp:nvSpPr>
        <dsp:cNvPr id="0" name=""/>
        <dsp:cNvSpPr/>
      </dsp:nvSpPr>
      <dsp:spPr>
        <a:xfrm>
          <a:off x="1355331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AB804-30FD-4A31-8AE5-46B786078DF1}">
      <dsp:nvSpPr>
        <dsp:cNvPr id="0" name=""/>
        <dsp:cNvSpPr/>
      </dsp:nvSpPr>
      <dsp:spPr>
        <a:xfrm>
          <a:off x="1106125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0AF10-4AE7-4A6F-A268-56C2F519314C}">
      <dsp:nvSpPr>
        <dsp:cNvPr id="0" name=""/>
        <dsp:cNvSpPr/>
      </dsp:nvSpPr>
      <dsp:spPr>
        <a:xfrm>
          <a:off x="856480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9951A-1BBC-4124-9E45-CF86468BD88E}">
      <dsp:nvSpPr>
        <dsp:cNvPr id="0" name=""/>
        <dsp:cNvSpPr/>
      </dsp:nvSpPr>
      <dsp:spPr>
        <a:xfrm>
          <a:off x="607275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8029E-658C-4BD7-A530-4C6704CEF580}">
      <dsp:nvSpPr>
        <dsp:cNvPr id="0" name=""/>
        <dsp:cNvSpPr/>
      </dsp:nvSpPr>
      <dsp:spPr>
        <a:xfrm>
          <a:off x="357629" y="1841819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4AD0C-2622-4E1B-8898-5CE9565DB873}">
      <dsp:nvSpPr>
        <dsp:cNvPr id="0" name=""/>
        <dsp:cNvSpPr/>
      </dsp:nvSpPr>
      <dsp:spPr>
        <a:xfrm>
          <a:off x="1851" y="1371714"/>
          <a:ext cx="1827928" cy="31730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SE@ </a:t>
          </a:r>
          <a:r>
            <a:rPr lang="it-IT" sz="2400" kern="1200" smtClean="0"/>
            <a:t>UNIFE</a:t>
          </a:r>
          <a:r>
            <a:rPr lang="it-IT" sz="2300" kern="1200" smtClean="0"/>
            <a:t> </a:t>
          </a:r>
          <a:endParaRPr lang="it-IT" sz="2300" kern="1200"/>
        </a:p>
      </dsp:txBody>
      <dsp:txXfrm>
        <a:off x="1851" y="1371714"/>
        <a:ext cx="1827928" cy="317302"/>
      </dsp:txXfrm>
    </dsp:sp>
    <dsp:sp modelId="{FBDF797E-E8D7-4D68-B5C2-658027B91A50}">
      <dsp:nvSpPr>
        <dsp:cNvPr id="0" name=""/>
        <dsp:cNvSpPr/>
      </dsp:nvSpPr>
      <dsp:spPr>
        <a:xfrm>
          <a:off x="1866927" y="2389943"/>
          <a:ext cx="252282" cy="252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1C231-B5F1-4B54-94BB-4089FD869E3B}">
      <dsp:nvSpPr>
        <dsp:cNvPr id="0" name=""/>
        <dsp:cNvSpPr/>
      </dsp:nvSpPr>
      <dsp:spPr>
        <a:xfrm>
          <a:off x="1705186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AF5CD-356B-4442-929B-025EF27A84CF}">
      <dsp:nvSpPr>
        <dsp:cNvPr id="0" name=""/>
        <dsp:cNvSpPr/>
      </dsp:nvSpPr>
      <dsp:spPr>
        <a:xfrm>
          <a:off x="1435762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C40D3-F0D2-40D1-A993-3FD368F5B591}">
      <dsp:nvSpPr>
        <dsp:cNvPr id="0" name=""/>
        <dsp:cNvSpPr/>
      </dsp:nvSpPr>
      <dsp:spPr>
        <a:xfrm>
          <a:off x="1166339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9280-0244-43E0-9323-15F2B91F83B4}">
      <dsp:nvSpPr>
        <dsp:cNvPr id="0" name=""/>
        <dsp:cNvSpPr/>
      </dsp:nvSpPr>
      <dsp:spPr>
        <a:xfrm>
          <a:off x="896916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E25AC-2E35-45C9-B5ED-7C6F930696BF}">
      <dsp:nvSpPr>
        <dsp:cNvPr id="0" name=""/>
        <dsp:cNvSpPr/>
      </dsp:nvSpPr>
      <dsp:spPr>
        <a:xfrm>
          <a:off x="627053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5DBB8-45D6-46BF-BD3C-A9DE1FEB2AB0}">
      <dsp:nvSpPr>
        <dsp:cNvPr id="0" name=""/>
        <dsp:cNvSpPr/>
      </dsp:nvSpPr>
      <dsp:spPr>
        <a:xfrm>
          <a:off x="357629" y="2646993"/>
          <a:ext cx="126141" cy="12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00BF-0ADA-4121-9635-C68BD71CB497}">
      <dsp:nvSpPr>
        <dsp:cNvPr id="0" name=""/>
        <dsp:cNvSpPr/>
      </dsp:nvSpPr>
      <dsp:spPr>
        <a:xfrm>
          <a:off x="616" y="2800767"/>
          <a:ext cx="2190799" cy="58717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Gruppo PRO3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UNIPR</a:t>
          </a:r>
          <a:endParaRPr lang="it-IT" sz="1800" kern="1200"/>
        </a:p>
      </dsp:txBody>
      <dsp:txXfrm>
        <a:off x="616" y="2800767"/>
        <a:ext cx="2190799" cy="58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sto convergente"/>
  <dgm:desc val="Mostra come più passaggi o parti concorrono a formare un intero. Supporta al massimo una forma di livello 1 che contiene testo e cinque forme di livello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2079-B291-4322-983F-E2FEA8333CF1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975C-C804-4255-A5B2-A84040FA5B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51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8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elly.foodscience.unipr.it</a:t>
            </a:r>
            <a:r>
              <a:rPr lang="it-IT" dirty="0" smtClean="0"/>
              <a:t> schermata di login</a:t>
            </a:r>
          </a:p>
          <a:p>
            <a:r>
              <a:rPr lang="it-IT" dirty="0" smtClean="0"/>
              <a:t>Mettere qualcosa</a:t>
            </a:r>
            <a:r>
              <a:rPr lang="it-IT" baseline="0" dirty="0" smtClean="0"/>
              <a:t> su login ospiti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7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aprire nuove conversazioni,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Rispondere all’ultimo commento oppure direttamente al docente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aprire nuove conversazioni,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Rispondere all’ultimo commento oppure direttamente al docente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8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ECBCB2-BEA1-42F7-82BD-1DA36AA2196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lly.lass.unipr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5229200"/>
            <a:ext cx="1440160" cy="1440160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259632" y="2204864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smtClean="0"/>
              <a:t>I PORTALI ELLY: </a:t>
            </a:r>
          </a:p>
          <a:p>
            <a:pPr algn="ctr"/>
            <a:r>
              <a:rPr lang="it-IT" sz="3600" b="1" smtClean="0"/>
              <a:t>INTRODUZIONE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56612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/>
              <a:t>Per informazioni: supporto.elly@unipr.it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96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Schermata 11-2457352 alle 11.46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8973"/>
          <a:stretch>
            <a:fillRect/>
          </a:stretch>
        </p:blipFill>
        <p:spPr>
          <a:xfrm>
            <a:off x="1115616" y="1124744"/>
            <a:ext cx="7890193" cy="505164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LOGIN: dove?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919864" y="908720"/>
            <a:ext cx="1116632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6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Schermata 11-2457352 alle 11.49.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485"/>
          <a:stretch>
            <a:fillRect/>
          </a:stretch>
        </p:blipFill>
        <p:spPr>
          <a:xfrm>
            <a:off x="1115616" y="1268760"/>
            <a:ext cx="7988035" cy="5114291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LOGIN: come?</a:t>
            </a:r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2339752" y="2852936"/>
            <a:ext cx="2232248" cy="2232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2411760" y="2852936"/>
            <a:ext cx="1944216" cy="21602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259632" y="364589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NO !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788023" y="3861048"/>
            <a:ext cx="3312369" cy="6008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063880" y="3646765"/>
            <a:ext cx="9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50"/>
                </a:solidFill>
              </a:rPr>
              <a:t>SI !</a:t>
            </a:r>
            <a:endParaRPr lang="it-IT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12-2457367 alle 09.26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79" b="813"/>
          <a:stretch/>
        </p:blipFill>
        <p:spPr>
          <a:xfrm>
            <a:off x="1065406" y="908720"/>
            <a:ext cx="8071798" cy="4999545"/>
          </a:xfrm>
        </p:spPr>
      </p:pic>
      <p:sp>
        <p:nvSpPr>
          <p:cNvPr id="5" name="Ovale 4"/>
          <p:cNvSpPr/>
          <p:nvPr/>
        </p:nvSpPr>
        <p:spPr>
          <a:xfrm>
            <a:off x="7740352" y="620688"/>
            <a:ext cx="1296144" cy="7920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13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900" smtClean="0">
                <a:effectLst/>
              </a:rPr>
              <a:t>Parentesi: LOGIN vs ISCRIZIONE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1260475" y="2924175"/>
            <a:ext cx="7488238" cy="3673475"/>
            <a:chOff x="885" y="899"/>
            <a:chExt cx="2880" cy="720"/>
          </a:xfrm>
        </p:grpSpPr>
        <p:cxnSp>
          <p:nvCxnSpPr>
            <p:cNvPr id="46093" name="_s4609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57" y="755"/>
              <a:ext cx="144" cy="1008"/>
            </a:xfrm>
            <a:prstGeom prst="bentConnector3">
              <a:avLst>
                <a:gd name="adj1" fmla="val 120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2" name="_s4609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254" y="12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_s4609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9" y="755"/>
              <a:ext cx="144" cy="1008"/>
            </a:xfrm>
            <a:prstGeom prst="bentConnector3">
              <a:avLst>
                <a:gd name="adj1" fmla="val 120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6087"/>
            <p:cNvSpPr>
              <a:spLocks noChangeArrowheads="1"/>
            </p:cNvSpPr>
            <p:nvPr/>
          </p:nvSpPr>
          <p:spPr bwMode="auto">
            <a:xfrm>
              <a:off x="1893" y="8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ISCRIZIONE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AI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SINGOLI CORSI</a:t>
              </a:r>
            </a:p>
          </p:txBody>
        </p:sp>
        <p:sp>
          <p:nvSpPr>
            <p:cNvPr id="4" name="_s46088"/>
            <p:cNvSpPr>
              <a:spLocks noChangeArrowheads="1"/>
            </p:cNvSpPr>
            <p:nvPr/>
          </p:nvSpPr>
          <p:spPr bwMode="auto">
            <a:xfrm>
              <a:off x="885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SPONTANEA</a:t>
              </a:r>
            </a:p>
          </p:txBody>
        </p:sp>
        <p:sp>
          <p:nvSpPr>
            <p:cNvPr id="5" name="_s46089"/>
            <p:cNvSpPr>
              <a:spLocks noChangeArrowheads="1"/>
            </p:cNvSpPr>
            <p:nvPr/>
          </p:nvSpPr>
          <p:spPr bwMode="auto">
            <a:xfrm>
              <a:off x="1893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SPONTANEA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(con CHIAVE-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PASSWORD)</a:t>
              </a:r>
            </a:p>
          </p:txBody>
        </p:sp>
        <p:sp>
          <p:nvSpPr>
            <p:cNvPr id="6" name="_s46090"/>
            <p:cNvSpPr>
              <a:spLocks noChangeArrowheads="1"/>
            </p:cNvSpPr>
            <p:nvPr/>
          </p:nvSpPr>
          <p:spPr bwMode="auto">
            <a:xfrm>
              <a:off x="2901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MANUALE</a:t>
              </a:r>
            </a:p>
          </p:txBody>
        </p:sp>
      </p:grp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116013" y="1484313"/>
            <a:ext cx="7704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0000"/>
                </a:solidFill>
              </a:rPr>
              <a:t>LOGIN</a:t>
            </a:r>
            <a:r>
              <a:rPr lang="it-IT" sz="2400"/>
              <a:t> = 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accesso con credenziali UNIPR (cioè docenti, studenti, PTA)</a:t>
            </a:r>
          </a:p>
        </p:txBody>
      </p:sp>
    </p:spTree>
    <p:extLst>
      <p:ext uri="{BB962C8B-B14F-4D97-AF65-F5344CB8AC3E}">
        <p14:creationId xmlns:p14="http://schemas.microsoft.com/office/powerpoint/2010/main" val="37324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MIO CORSO: come si presenta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Segnaposto contenuto 4" descr="Schermata 11-2457352 alle 12.57.4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2897" r="2022"/>
          <a:stretch/>
        </p:blipFill>
        <p:spPr>
          <a:xfrm>
            <a:off x="1014805" y="1340768"/>
            <a:ext cx="8115132" cy="4525594"/>
          </a:xfrm>
        </p:spPr>
      </p:pic>
    </p:spTree>
    <p:extLst>
      <p:ext uri="{BB962C8B-B14F-4D97-AF65-F5344CB8AC3E}">
        <p14:creationId xmlns:p14="http://schemas.microsoft.com/office/powerpoint/2010/main" val="3395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1448481798_jp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84984"/>
            <a:ext cx="1235271" cy="1235271"/>
          </a:xfrm>
          <a:prstGeom prst="rect">
            <a:avLst/>
          </a:prstGeom>
        </p:spPr>
      </p:pic>
      <p:pic>
        <p:nvPicPr>
          <p:cNvPr id="6" name="Immagine 5" descr="1448481756_docx_m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1061721" cy="1061721"/>
          </a:xfrm>
          <a:prstGeom prst="rect">
            <a:avLst/>
          </a:prstGeom>
        </p:spPr>
      </p:pic>
      <p:pic>
        <p:nvPicPr>
          <p:cNvPr id="9" name="Immagine 8" descr="1448481790_pd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85184"/>
            <a:ext cx="1219792" cy="12197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MIO CORSO: cosa posso fare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3133328"/>
          </a:xfrm>
        </p:spPr>
        <p:txBody>
          <a:bodyPr/>
          <a:lstStyle/>
          <a:p>
            <a:r>
              <a:rPr lang="it-IT" dirty="0" smtClean="0"/>
              <a:t>Forum</a:t>
            </a:r>
          </a:p>
          <a:p>
            <a:endParaRPr lang="it-IT" dirty="0" smtClean="0"/>
          </a:p>
          <a:p>
            <a:r>
              <a:rPr lang="it-IT" dirty="0" smtClean="0"/>
              <a:t>Caricamento materiali</a:t>
            </a:r>
          </a:p>
          <a:p>
            <a:endParaRPr lang="it-IT" dirty="0"/>
          </a:p>
        </p:txBody>
      </p:sp>
      <p:pic>
        <p:nvPicPr>
          <p:cNvPr id="8" name="Immagine 7" descr="1448481818_av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027668" cy="1027668"/>
          </a:xfrm>
          <a:prstGeom prst="rect">
            <a:avLst/>
          </a:prstGeom>
        </p:spPr>
      </p:pic>
      <p:pic>
        <p:nvPicPr>
          <p:cNvPr id="7" name="Immagine 6" descr="1448481778_pptx_w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64904"/>
            <a:ext cx="1161034" cy="1161034"/>
          </a:xfrm>
          <a:prstGeom prst="rect">
            <a:avLst/>
          </a:prstGeom>
        </p:spPr>
      </p:pic>
      <p:pic>
        <p:nvPicPr>
          <p:cNvPr id="11" name="Immagine 10" descr="1448482257_help_forum-l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1337568" cy="133756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419872" y="1772816"/>
            <a:ext cx="576064" cy="432048"/>
          </a:xfrm>
          <a:prstGeom prst="rect">
            <a:avLst/>
          </a:prstGeom>
          <a:solidFill>
            <a:schemeClr val="accent1">
              <a:tint val="92000"/>
              <a:satMod val="1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---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3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FORUM NEWS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7" name="Segnaposto contenuto 4" descr="Schermata 11-2457352 alle 12.57.4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2897" r="2022"/>
          <a:stretch/>
        </p:blipFill>
        <p:spPr>
          <a:xfrm>
            <a:off x="1014805" y="1340768"/>
            <a:ext cx="8115132" cy="4525594"/>
          </a:xfrm>
        </p:spPr>
      </p:pic>
      <p:sp>
        <p:nvSpPr>
          <p:cNvPr id="8" name="Ovale 7"/>
          <p:cNvSpPr/>
          <p:nvPr/>
        </p:nvSpPr>
        <p:spPr>
          <a:xfrm>
            <a:off x="3275856" y="1916832"/>
            <a:ext cx="1152128" cy="432048"/>
          </a:xfrm>
          <a:prstGeom prst="ellipse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427984" y="2132856"/>
            <a:ext cx="576064" cy="2160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Schermata 2015-12-01 alle 09.32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420888"/>
            <a:ext cx="7056785" cy="3240360"/>
          </a:xfrm>
          <a:prstGeom prst="rect">
            <a:avLst/>
          </a:prstGeom>
          <a:ln w="38100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32147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FORUM NEWS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800600"/>
          </a:xfrm>
        </p:spPr>
        <p:txBody>
          <a:bodyPr>
            <a:normAutofit/>
          </a:bodyPr>
          <a:lstStyle/>
          <a:p>
            <a:r>
              <a:rPr lang="it-IT" dirty="0" smtClean="0"/>
              <a:t>Crea nuovo argomento</a:t>
            </a:r>
            <a:endParaRPr lang="it-IT" dirty="0" smtClean="0">
              <a:hlinkClick r:id="rId3" action="ppaction://hlinksldjump"/>
            </a:endParaRPr>
          </a:p>
          <a:p>
            <a:r>
              <a:rPr lang="it-IT" dirty="0" smtClean="0"/>
              <a:t>Allegati</a:t>
            </a:r>
          </a:p>
          <a:p>
            <a:r>
              <a:rPr lang="it-IT" dirty="0" smtClean="0"/>
              <a:t>Modifica argomento inserito (30 minuti)</a:t>
            </a:r>
          </a:p>
          <a:p>
            <a:r>
              <a:rPr lang="it-IT" dirty="0" smtClean="0"/>
              <a:t>Sottoscrizione</a:t>
            </a:r>
          </a:p>
          <a:p>
            <a:pPr marL="82296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11-2457352 alle 13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6" y="3501008"/>
            <a:ext cx="7995428" cy="23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979712" y="908720"/>
            <a:ext cx="864096" cy="504056"/>
          </a:xfrm>
          <a:prstGeom prst="ellipse">
            <a:avLst/>
          </a:prstGeom>
          <a:noFill/>
          <a:ln>
            <a:solidFill>
              <a:srgbClr val="C32D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979712" y="4005064"/>
            <a:ext cx="864096" cy="504056"/>
          </a:xfrm>
          <a:prstGeom prst="ellipse">
            <a:avLst/>
          </a:prstGeom>
          <a:noFill/>
          <a:ln>
            <a:solidFill>
              <a:srgbClr val="C32D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8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>
            <a:off x="2627784" y="1268760"/>
            <a:ext cx="1296144" cy="50405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chermata 2015-12-01 alle 09.53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37932"/>
            <a:ext cx="9036496" cy="5025399"/>
          </a:xfrm>
          <a:prstGeom prst="rect">
            <a:avLst/>
          </a:prstGeom>
          <a:ln w="28575" cmpd="sng">
            <a:solidFill>
              <a:srgbClr val="C32D2E"/>
            </a:solidFill>
          </a:ln>
        </p:spPr>
      </p:pic>
    </p:spTree>
    <p:extLst>
      <p:ext uri="{BB962C8B-B14F-4D97-AF65-F5344CB8AC3E}">
        <p14:creationId xmlns:p14="http://schemas.microsoft.com/office/powerpoint/2010/main" val="42440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 cosa parliamo oggi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619600"/>
          </a:xfrm>
        </p:spPr>
        <p:txBody>
          <a:bodyPr>
            <a:normAutofit/>
          </a:bodyPr>
          <a:lstStyle/>
          <a:p>
            <a:r>
              <a:rPr lang="it-IT" smtClean="0"/>
              <a:t>Le piattaforme Elly: l</a:t>
            </a:r>
            <a:r>
              <a:rPr lang="it-IT" baseline="30000" smtClean="0"/>
              <a:t>a</a:t>
            </a:r>
            <a:r>
              <a:rPr lang="it-IT" smtClean="0"/>
              <a:t> 1a generazione</a:t>
            </a:r>
          </a:p>
          <a:p>
            <a:r>
              <a:rPr lang="it-IT"/>
              <a:t>Le piattaforme Elly: </a:t>
            </a:r>
            <a:r>
              <a:rPr lang="it-IT" smtClean="0"/>
              <a:t>2</a:t>
            </a:r>
            <a:r>
              <a:rPr lang="it-IT" baseline="30000" smtClean="0"/>
              <a:t>a</a:t>
            </a:r>
            <a:r>
              <a:rPr lang="it-IT" smtClean="0"/>
              <a:t> </a:t>
            </a:r>
            <a:r>
              <a:rPr lang="it-IT"/>
              <a:t>1a generazione</a:t>
            </a:r>
            <a:endParaRPr lang="it-IT" smtClean="0"/>
          </a:p>
          <a:p>
            <a:endParaRPr lang="it-IT" smtClean="0"/>
          </a:p>
          <a:p>
            <a:r>
              <a:rPr lang="it-IT" smtClean="0"/>
              <a:t>Il Centro Interateneo EDUNOVA</a:t>
            </a:r>
          </a:p>
          <a:p>
            <a:endParaRPr lang="it-IT"/>
          </a:p>
          <a:p>
            <a:r>
              <a:rPr lang="it-IT" smtClean="0"/>
              <a:t>Le funzioni di base: presentazione + simulazione</a:t>
            </a:r>
          </a:p>
          <a:p>
            <a:endParaRPr lang="it-IT"/>
          </a:p>
          <a:p>
            <a:endParaRPr lang="it-IT" smtClean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5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pic>
        <p:nvPicPr>
          <p:cNvPr id="2" name="Immagine 1" descr="Schermata 2015-12-01 alle 09.54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881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2627784" y="4581128"/>
            <a:ext cx="1512168" cy="648072"/>
          </a:xfrm>
          <a:prstGeom prst="straightConnector1">
            <a:avLst/>
          </a:prstGeom>
          <a:ln>
            <a:solidFill>
              <a:srgbClr val="C32D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27584" y="2924944"/>
            <a:ext cx="1872208" cy="0"/>
          </a:xfrm>
          <a:prstGeom prst="line">
            <a:avLst/>
          </a:prstGeom>
          <a:ln>
            <a:solidFill>
              <a:srgbClr val="C32D2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ccia destra 10"/>
          <p:cNvSpPr/>
          <p:nvPr/>
        </p:nvSpPr>
        <p:spPr>
          <a:xfrm>
            <a:off x="1619672" y="3501008"/>
            <a:ext cx="720080" cy="144016"/>
          </a:xfrm>
          <a:prstGeom prst="rightArrow">
            <a:avLst/>
          </a:prstGeom>
          <a:solidFill>
            <a:srgbClr val="6FC74A"/>
          </a:solidFill>
          <a:ln>
            <a:solidFill>
              <a:srgbClr val="6FC7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536" y="404664"/>
            <a:ext cx="1872208" cy="0"/>
          </a:xfrm>
          <a:prstGeom prst="line">
            <a:avLst/>
          </a:prstGeom>
          <a:ln>
            <a:solidFill>
              <a:srgbClr val="C32D2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CARICAMENTO MATERIALI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r>
              <a:rPr lang="it-IT" dirty="0" smtClean="0"/>
              <a:t>1- “Attiva modifica” (bottone in alto a destra)</a:t>
            </a:r>
          </a:p>
          <a:p>
            <a:r>
              <a:rPr lang="it-IT" dirty="0" smtClean="0"/>
              <a:t>2 - “Aggiungi risorsa” (presente in ogni argomento)</a:t>
            </a:r>
          </a:p>
          <a:p>
            <a:r>
              <a:rPr lang="it-IT" dirty="0" smtClean="0"/>
              <a:t>3 - scegliere attività o risorsa messe a disposizione (menu a tendina)</a:t>
            </a:r>
          </a:p>
          <a:p>
            <a:r>
              <a:rPr lang="it-IT" dirty="0" smtClean="0"/>
              <a:t>4 - inserire il file da caricare</a:t>
            </a:r>
          </a:p>
          <a:p>
            <a:r>
              <a:rPr lang="it-IT" dirty="0" smtClean="0"/>
              <a:t>5 - salvare</a:t>
            </a:r>
            <a:endParaRPr lang="it-IT" dirty="0"/>
          </a:p>
        </p:txBody>
      </p:sp>
      <p:sp>
        <p:nvSpPr>
          <p:cNvPr id="7" name="Freccia curva 6"/>
          <p:cNvSpPr/>
          <p:nvPr/>
        </p:nvSpPr>
        <p:spPr>
          <a:xfrm rot="5400000">
            <a:off x="6588224" y="4221088"/>
            <a:ext cx="720080" cy="11521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hlinkClick r:id="" action="ppaction://hlinkshowjump?jump=nextslide"/>
          </p:cNvPr>
          <p:cNvSpPr/>
          <p:nvPr/>
        </p:nvSpPr>
        <p:spPr>
          <a:xfrm>
            <a:off x="6660232" y="5301208"/>
            <a:ext cx="151216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9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CARICARE MATERIALI - II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5" name="Ovale 4"/>
          <p:cNvSpPr/>
          <p:nvPr/>
        </p:nvSpPr>
        <p:spPr>
          <a:xfrm>
            <a:off x="2843808" y="1700808"/>
            <a:ext cx="720080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699792" y="3789040"/>
            <a:ext cx="720080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3491880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entesi graffa aperta 2"/>
          <p:cNvSpPr/>
          <p:nvPr/>
        </p:nvSpPr>
        <p:spPr>
          <a:xfrm>
            <a:off x="1763688" y="4941168"/>
            <a:ext cx="360040" cy="10081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CARICARE MATERIALI - II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7" name="Rettangolo 6"/>
          <p:cNvSpPr/>
          <p:nvPr/>
        </p:nvSpPr>
        <p:spPr>
          <a:xfrm>
            <a:off x="1907704" y="1412776"/>
            <a:ext cx="5904656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Schermata 2015-12-01 alle 10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4142"/>
            <a:ext cx="9075007" cy="5367186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42783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CARICARE MATERIALI - II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3" name="Rettangolo 2"/>
          <p:cNvSpPr/>
          <p:nvPr/>
        </p:nvSpPr>
        <p:spPr>
          <a:xfrm>
            <a:off x="1907704" y="3573016"/>
            <a:ext cx="6048672" cy="144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chermata 2015-12-01 alle 10.42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21719"/>
            <a:ext cx="9036496" cy="4110646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102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CARICARE MATERIALI - II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7" name="Rettangolo 6"/>
          <p:cNvSpPr/>
          <p:nvPr/>
        </p:nvSpPr>
        <p:spPr>
          <a:xfrm>
            <a:off x="1907704" y="5013176"/>
            <a:ext cx="5976664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Schermata 2015-12-01 alle 10.4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8169"/>
            <a:ext cx="9036496" cy="6470241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3733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MIO CORSO: come si presenta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9" y="980728"/>
            <a:ext cx="7999547" cy="5352256"/>
          </a:xfrm>
        </p:spPr>
      </p:pic>
    </p:spTree>
    <p:extLst>
      <p:ext uri="{BB962C8B-B14F-4D97-AF65-F5344CB8AC3E}">
        <p14:creationId xmlns:p14="http://schemas.microsoft.com/office/powerpoint/2010/main" val="1899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barra laterale </a:t>
            </a:r>
            <a:r>
              <a:rPr lang="it-IT" dirty="0" err="1" smtClean="0"/>
              <a:t>sx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4378"/>
            <a:ext cx="2520280" cy="569325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7"/>
            <a:ext cx="2950234" cy="460597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139952" y="1052736"/>
            <a:ext cx="3528392" cy="2663029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 smtClean="0">
                <a:solidFill>
                  <a:srgbClr val="FF0000"/>
                </a:solidFill>
              </a:rPr>
              <a:t>Blocco di NAVIGAZIONE:</a:t>
            </a:r>
          </a:p>
          <a:p>
            <a:endParaRPr lang="it-IT" dirty="0" smtClean="0"/>
          </a:p>
          <a:p>
            <a:r>
              <a:rPr lang="it-IT" dirty="0" smtClean="0"/>
              <a:t>mostra l’elenco degli argomenti caricati sul proprio corso, in ordine di apparizione per una facile gestione.</a:t>
            </a:r>
          </a:p>
          <a:p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1331640" y="2348880"/>
            <a:ext cx="86409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211960" y="3501008"/>
            <a:ext cx="2952328" cy="2016224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 smtClean="0"/>
              <a:t>Il link «partecipanti» mostra l’elenco di tutti gli utenti che hanno visitato la pagina del corso (iscritti)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355976" y="1196118"/>
            <a:ext cx="4104456" cy="4175197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mtClean="0">
                <a:solidFill>
                  <a:srgbClr val="FF0000"/>
                </a:solidFill>
              </a:rPr>
              <a:t>Blocco </a:t>
            </a:r>
            <a:r>
              <a:rPr lang="it-IT" dirty="0" smtClean="0">
                <a:solidFill>
                  <a:srgbClr val="FF0000"/>
                </a:solidFill>
              </a:rPr>
              <a:t>di AMMINISTRAZIONE</a:t>
            </a:r>
          </a:p>
          <a:p>
            <a:endParaRPr lang="it-IT" dirty="0" smtClean="0"/>
          </a:p>
          <a:p>
            <a:r>
              <a:rPr lang="it-IT" dirty="0" smtClean="0"/>
              <a:t>Permette di amministrare il proprio corso con azioni specifiche come, a titolo di esempio: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Modifica delle impostazioni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Modifica ruolo degli utenti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Estrazione di statistiche di accesso e attività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Analisi attività di test/quiz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Backup e ripristino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1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3 CONSIGLI FINALI per Elly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it-IT" dirty="0" smtClean="0"/>
              <a:t>1- </a:t>
            </a:r>
            <a:r>
              <a:rPr lang="it-IT" b="1" dirty="0" smtClean="0">
                <a:solidFill>
                  <a:srgbClr val="FF0000"/>
                </a:solidFill>
              </a:rPr>
              <a:t>NON</a:t>
            </a:r>
            <a:r>
              <a:rPr lang="it-IT" dirty="0" smtClean="0"/>
              <a:t> inserire testo nel box della descrizione del corso </a:t>
            </a:r>
          </a:p>
          <a:p>
            <a:pPr>
              <a:buFont typeface="Wingdings" charset="0"/>
              <a:buChar char="à"/>
            </a:pPr>
            <a:r>
              <a:rPr lang="it-IT" dirty="0" smtClean="0"/>
              <a:t>Amministrazione/impostazioni/descrizione – introduzione al corso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 smtClean="0"/>
              <a:t>II – Avvisare gli studenti a lezione e attraverso il FORUM News quando sono presenti nuovi materiali</a:t>
            </a:r>
          </a:p>
          <a:p>
            <a:pPr>
              <a:buFont typeface="Arial"/>
              <a:buChar char="•"/>
            </a:pPr>
            <a:r>
              <a:rPr lang="it-IT" dirty="0" smtClean="0"/>
              <a:t>III – Creare una mappa dei materiali organizzata in argomenti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991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Grazie per l’attenzione </a:t>
            </a:r>
            <a:br>
              <a:rPr lang="it-IT" dirty="0" smtClean="0"/>
            </a:br>
            <a:r>
              <a:rPr lang="it-IT" dirty="0" smtClean="0"/>
              <a:t>e buon lavoro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576512"/>
            <a:ext cx="5619750" cy="25431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1880" y="55892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supporto.elly@unipr.it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245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 cosa parliamo oggi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Le piattaforme Elly: l</a:t>
            </a:r>
            <a:r>
              <a:rPr lang="it-IT" baseline="30000" smtClean="0"/>
              <a:t>a</a:t>
            </a:r>
            <a:r>
              <a:rPr lang="it-IT" smtClean="0"/>
              <a:t> 1a generazione</a:t>
            </a:r>
          </a:p>
          <a:p>
            <a:r>
              <a:rPr lang="it-IT">
                <a:solidFill>
                  <a:schemeClr val="bg1">
                    <a:lumMod val="95000"/>
                  </a:schemeClr>
                </a:solidFill>
              </a:rPr>
              <a:t>Le piattaforme Elly: 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it-IT" baseline="3000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>
                <a:solidFill>
                  <a:schemeClr val="bg1">
                    <a:lumMod val="95000"/>
                  </a:schemeClr>
                </a:solidFill>
              </a:rPr>
              <a:t>1a generazione</a:t>
            </a:r>
            <a:endParaRPr lang="it-IT" smtClean="0">
              <a:solidFill>
                <a:schemeClr val="bg1">
                  <a:lumMod val="95000"/>
                </a:schemeClr>
              </a:solidFill>
            </a:endParaRPr>
          </a:p>
          <a:p>
            <a:endParaRPr lang="it-IT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Il Centro Interateneo EDUNOVA</a:t>
            </a:r>
          </a:p>
          <a:p>
            <a:endParaRPr lang="it-IT"/>
          </a:p>
          <a:p>
            <a:endParaRPr lang="it-IT" smtClean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Le piattaforme Elly: 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>
                <a:solidFill>
                  <a:srgbClr val="FF0000"/>
                </a:solidFill>
              </a:rPr>
              <a:t>la </a:t>
            </a:r>
            <a:r>
              <a:rPr lang="it-IT">
                <a:solidFill>
                  <a:srgbClr val="FF0000"/>
                </a:solidFill>
              </a:rPr>
              <a:t>1</a:t>
            </a:r>
            <a:r>
              <a:rPr lang="it-IT" baseline="30000">
                <a:solidFill>
                  <a:srgbClr val="FF0000"/>
                </a:solidFill>
              </a:rPr>
              <a:t>a</a:t>
            </a:r>
            <a:r>
              <a:rPr lang="it-IT">
                <a:solidFill>
                  <a:srgbClr val="FF0000"/>
                </a:solidFill>
              </a:rPr>
              <a:t> generazione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772816"/>
            <a:ext cx="7746064" cy="4475584"/>
          </a:xfrm>
        </p:spPr>
        <p:txBody>
          <a:bodyPr>
            <a:normAutofit fontScale="92500" lnSpcReduction="10000"/>
          </a:bodyPr>
          <a:lstStyle/>
          <a:p>
            <a:r>
              <a:rPr lang="it-IT" smtClean="0"/>
              <a:t>SOGGETTI/RISORSE: </a:t>
            </a:r>
          </a:p>
          <a:p>
            <a:pPr lvl="1"/>
            <a:r>
              <a:rPr lang="it-IT" smtClean="0"/>
              <a:t>Progetto PRO3 2013-2015 – collaboratori UNIPR</a:t>
            </a:r>
          </a:p>
          <a:p>
            <a:pPr lvl="1"/>
            <a:r>
              <a:rPr lang="it-IT" smtClean="0"/>
              <a:t>3 CdS: 2 per Dip. LASS e 1 per Dip. DMI</a:t>
            </a:r>
          </a:p>
          <a:p>
            <a:r>
              <a:rPr lang="it-IT" smtClean="0"/>
              <a:t>ATTIVITA’: </a:t>
            </a:r>
            <a:endParaRPr lang="it-IT"/>
          </a:p>
          <a:p>
            <a:pPr lvl="1"/>
            <a:r>
              <a:rPr lang="it-IT" smtClean="0"/>
              <a:t>Didattica «blended» per nr. X insegnamenti</a:t>
            </a:r>
            <a:endParaRPr lang="it-IT"/>
          </a:p>
          <a:p>
            <a:pPr lvl="1"/>
            <a:r>
              <a:rPr lang="it-IT" smtClean="0"/>
              <a:t>Produzione + erogazione materiali didattici a distanza</a:t>
            </a:r>
            <a:endParaRPr lang="it-IT"/>
          </a:p>
          <a:p>
            <a:r>
              <a:rPr lang="it-IT" smtClean="0"/>
              <a:t>RISULTATI: </a:t>
            </a:r>
            <a:endParaRPr lang="it-IT"/>
          </a:p>
          <a:p>
            <a:pPr lvl="1"/>
            <a:r>
              <a:rPr lang="it-IT" smtClean="0"/>
              <a:t>Nuova piattaforma: </a:t>
            </a:r>
            <a:r>
              <a:rPr lang="it-IT" smtClean="0">
                <a:solidFill>
                  <a:srgbClr val="FF0000"/>
                </a:solidFill>
              </a:rPr>
              <a:t>elly.lass.unipr.it</a:t>
            </a:r>
            <a:endParaRPr lang="it-IT">
              <a:solidFill>
                <a:srgbClr val="FF0000"/>
              </a:solidFill>
            </a:endParaRPr>
          </a:p>
          <a:p>
            <a:pPr lvl="1"/>
            <a:r>
              <a:rPr lang="it-IT"/>
              <a:t>Nuova piattaforma: </a:t>
            </a:r>
            <a:r>
              <a:rPr lang="it-IT" smtClean="0">
                <a:solidFill>
                  <a:srgbClr val="FF0000"/>
                </a:solidFill>
              </a:rPr>
              <a:t>elly.dmi.unipr.it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9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 cosa parliamo oggi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Le piattaforme Elly: l</a:t>
            </a:r>
            <a:r>
              <a:rPr lang="it-IT" baseline="3000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 1a generazione</a:t>
            </a:r>
          </a:p>
          <a:p>
            <a:r>
              <a:rPr lang="it-IT"/>
              <a:t>Le piattaforme Elly: </a:t>
            </a:r>
            <a:r>
              <a:rPr lang="it-IT" smtClean="0"/>
              <a:t>2</a:t>
            </a:r>
            <a:r>
              <a:rPr lang="it-IT" baseline="30000" smtClean="0"/>
              <a:t>a</a:t>
            </a:r>
            <a:r>
              <a:rPr lang="it-IT" smtClean="0"/>
              <a:t> </a:t>
            </a:r>
            <a:r>
              <a:rPr lang="it-IT"/>
              <a:t>1a generazione</a:t>
            </a:r>
            <a:endParaRPr lang="it-IT" smtClean="0"/>
          </a:p>
          <a:p>
            <a:endParaRPr lang="it-IT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Il Centro Interateneo EDUNOVA</a:t>
            </a:r>
          </a:p>
          <a:p>
            <a:endParaRPr lang="it-IT"/>
          </a:p>
          <a:p>
            <a:endParaRPr lang="it-IT" smtClean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1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Le piattaforme Elly: 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la 2</a:t>
            </a:r>
            <a:r>
              <a:rPr lang="it-IT" baseline="30000" smtClean="0"/>
              <a:t>a</a:t>
            </a:r>
            <a:r>
              <a:rPr lang="it-IT" smtClean="0"/>
              <a:t> </a:t>
            </a:r>
            <a:r>
              <a:rPr lang="it-IT"/>
              <a:t>generazione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772816"/>
            <a:ext cx="7746064" cy="4475584"/>
          </a:xfrm>
        </p:spPr>
        <p:txBody>
          <a:bodyPr>
            <a:normAutofit lnSpcReduction="10000"/>
          </a:bodyPr>
          <a:lstStyle/>
          <a:p>
            <a:r>
              <a:rPr lang="it-IT" smtClean="0"/>
              <a:t>SOGGETTI/RISORSE: </a:t>
            </a:r>
          </a:p>
          <a:p>
            <a:pPr lvl="1"/>
            <a:r>
              <a:rPr lang="it-IT" smtClean="0"/>
              <a:t>Centro Interateneo EDUNOVA</a:t>
            </a:r>
          </a:p>
          <a:p>
            <a:pPr lvl="1"/>
            <a:r>
              <a:rPr lang="it-IT" smtClean="0"/>
              <a:t>Tutti i CdS dei dipartimenti/facoltà UNIPR</a:t>
            </a:r>
          </a:p>
          <a:p>
            <a:r>
              <a:rPr lang="it-IT" smtClean="0"/>
              <a:t>ATTIVITA’: </a:t>
            </a:r>
            <a:endParaRPr lang="it-IT"/>
          </a:p>
          <a:p>
            <a:pPr lvl="1"/>
            <a:r>
              <a:rPr lang="it-IT" smtClean="0"/>
              <a:t>Gestione dei materiali didattici standard per i docenti + formazione ai docenti</a:t>
            </a:r>
          </a:p>
          <a:p>
            <a:pPr lvl="1"/>
            <a:r>
              <a:rPr lang="it-IT" smtClean="0"/>
              <a:t>(opzionale) Erogazione corsi sicurezza studenti</a:t>
            </a:r>
            <a:endParaRPr lang="it-IT"/>
          </a:p>
          <a:p>
            <a:r>
              <a:rPr lang="it-IT" smtClean="0"/>
              <a:t>RISULTATI: </a:t>
            </a:r>
            <a:endParaRPr lang="it-IT"/>
          </a:p>
          <a:p>
            <a:pPr lvl="1"/>
            <a:r>
              <a:rPr lang="it-IT" smtClean="0"/>
              <a:t>Nuove piattaforme Elly – consegna fine 2015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4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 cosa parliamo oggi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Le piattaforme Elly: l</a:t>
            </a:r>
            <a:r>
              <a:rPr lang="it-IT" baseline="3000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 1a generazione</a:t>
            </a:r>
          </a:p>
          <a:p>
            <a:r>
              <a:rPr lang="it-IT">
                <a:solidFill>
                  <a:schemeClr val="bg1">
                    <a:lumMod val="95000"/>
                  </a:schemeClr>
                </a:solidFill>
              </a:rPr>
              <a:t>Le piattaforme Elly: 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it-IT" baseline="3000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it-IT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>
                <a:solidFill>
                  <a:schemeClr val="bg1">
                    <a:lumMod val="95000"/>
                  </a:schemeClr>
                </a:solidFill>
              </a:rPr>
              <a:t>1a generazione</a:t>
            </a:r>
            <a:endParaRPr lang="it-IT" smtClean="0">
              <a:solidFill>
                <a:schemeClr val="bg1">
                  <a:lumMod val="95000"/>
                </a:schemeClr>
              </a:solidFill>
            </a:endParaRPr>
          </a:p>
          <a:p>
            <a:endParaRPr lang="it-IT" smtClean="0"/>
          </a:p>
          <a:p>
            <a:r>
              <a:rPr lang="it-IT" smtClean="0"/>
              <a:t>Il Centro Interateneo EDUNOVA</a:t>
            </a:r>
          </a:p>
          <a:p>
            <a:endParaRPr lang="it-IT"/>
          </a:p>
          <a:p>
            <a:endParaRPr lang="it-IT" smtClean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Il Centro Interateneo EDUNOVA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63976"/>
              </p:ext>
            </p:extLst>
          </p:nvPr>
        </p:nvGraphicFramePr>
        <p:xfrm>
          <a:off x="539552" y="1839280"/>
          <a:ext cx="4752528" cy="346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3705382" cy="1047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195736" y="4737338"/>
            <a:ext cx="597666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smtClean="0"/>
              <a:t>Documenti:</a:t>
            </a:r>
          </a:p>
          <a:p>
            <a:pPr marL="342900" indent="-342900">
              <a:buFontTx/>
              <a:buChar char="-"/>
            </a:pPr>
            <a:r>
              <a:rPr lang="it-IT" sz="2000" smtClean="0"/>
              <a:t>delibera CdA UNIPR </a:t>
            </a:r>
            <a:r>
              <a:rPr lang="it-IT" sz="2000"/>
              <a:t>n. 531/30869 del </a:t>
            </a:r>
            <a:r>
              <a:rPr lang="it-IT" sz="2000" smtClean="0"/>
              <a:t>22.12.2014</a:t>
            </a:r>
          </a:p>
          <a:p>
            <a:pPr marL="342900" indent="-342900">
              <a:buFontTx/>
              <a:buChar char="-"/>
            </a:pPr>
            <a:r>
              <a:rPr lang="it-IT" sz="2000"/>
              <a:t>delibera </a:t>
            </a:r>
            <a:r>
              <a:rPr lang="it-IT" sz="2000" smtClean="0"/>
              <a:t>CdA UNIPR n</a:t>
            </a:r>
            <a:r>
              <a:rPr lang="it-IT" sz="2000"/>
              <a:t>. 537/31072 del </a:t>
            </a:r>
            <a:r>
              <a:rPr lang="it-IT" sz="2000" smtClean="0"/>
              <a:t>28.05.2015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7304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hlinkClick r:id="rId4"/>
              </a:rPr>
              <a:t>elly.xxx.unipr.it</a:t>
            </a:r>
            <a:endParaRPr lang="it-IT" dirty="0"/>
          </a:p>
        </p:txBody>
      </p:sp>
      <p:pic>
        <p:nvPicPr>
          <p:cNvPr id="10" name="Segnaposto contenuto 9" descr="Schermata 11-2457352 alle 11.46.31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8973"/>
          <a:stretch>
            <a:fillRect/>
          </a:stretch>
        </p:blipFill>
        <p:spPr>
          <a:xfrm>
            <a:off x="1187624" y="1185664"/>
            <a:ext cx="7777723" cy="4979640"/>
          </a:xfrm>
        </p:spPr>
      </p:pic>
    </p:spTree>
    <p:extLst>
      <p:ext uri="{BB962C8B-B14F-4D97-AF65-F5344CB8AC3E}">
        <p14:creationId xmlns:p14="http://schemas.microsoft.com/office/powerpoint/2010/main" val="28894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972</TotalTime>
  <Words>582</Words>
  <Application>Microsoft Office PowerPoint</Application>
  <PresentationFormat>Presentazione su schermo (4:3)</PresentationFormat>
  <Paragraphs>139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Solstizio</vt:lpstr>
      <vt:lpstr>Presentazione standard di PowerPoint</vt:lpstr>
      <vt:lpstr>Di cosa parliamo oggi</vt:lpstr>
      <vt:lpstr>Di cosa parliamo oggi</vt:lpstr>
      <vt:lpstr>Le piattaforme Elly:  la 1a generazione</vt:lpstr>
      <vt:lpstr>Di cosa parliamo oggi</vt:lpstr>
      <vt:lpstr>Le piattaforme Elly:  la 2a generazione</vt:lpstr>
      <vt:lpstr>Di cosa parliamo oggi</vt:lpstr>
      <vt:lpstr>Il Centro Interateneo EDUNOVA</vt:lpstr>
      <vt:lpstr>elly.xxx.unipr.it</vt:lpstr>
      <vt:lpstr>LOGIN: dove?</vt:lpstr>
      <vt:lpstr>LOGIN: come?</vt:lpstr>
      <vt:lpstr>Presentazione standard di PowerPoint</vt:lpstr>
      <vt:lpstr>Parentesi: LOGIN vs ISCRIZIONE</vt:lpstr>
      <vt:lpstr>IL MIO CORSO: come si presenta</vt:lpstr>
      <vt:lpstr>IL MIO CORSO: cosa posso fare</vt:lpstr>
      <vt:lpstr>FORUM NEWS</vt:lpstr>
      <vt:lpstr>FORUM NEWS</vt:lpstr>
      <vt:lpstr>Presentazione standard di PowerPoint</vt:lpstr>
      <vt:lpstr>Presentazione standard di PowerPoint</vt:lpstr>
      <vt:lpstr>Presentazione standard di PowerPoint</vt:lpstr>
      <vt:lpstr>CARICAMENTO MATERIALI</vt:lpstr>
      <vt:lpstr>CARICARE MATERIALI - II</vt:lpstr>
      <vt:lpstr>CARICARE MATERIALI - II</vt:lpstr>
      <vt:lpstr>CARICARE MATERIALI - II</vt:lpstr>
      <vt:lpstr>CARICARE MATERIALI - II</vt:lpstr>
      <vt:lpstr>IL MIO CORSO: come si presenta</vt:lpstr>
      <vt:lpstr>IL MIO CORSO: barra laterale sx</vt:lpstr>
      <vt:lpstr>3 CONSIGLI FINALI per Elly</vt:lpstr>
      <vt:lpstr>Grazie per l’attenzione  e buon lavoro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ellyunipr</dc:creator>
  <cp:lastModifiedBy>ellyunipr</cp:lastModifiedBy>
  <cp:revision>82</cp:revision>
  <cp:lastPrinted>2015-12-10T09:07:23Z</cp:lastPrinted>
  <dcterms:created xsi:type="dcterms:W3CDTF">2015-09-08T08:14:40Z</dcterms:created>
  <dcterms:modified xsi:type="dcterms:W3CDTF">2016-02-17T10:28:46Z</dcterms:modified>
</cp:coreProperties>
</file>