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con singolo angolo arrotondat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27BB28B-AA8D-453B-A94D-C9AD6A883685}" type="datetimeFigureOut">
              <a:rPr lang="it-IT" smtClean="0"/>
              <a:t>03/12/2015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415FCE6-E1CC-4E65-ADC4-479B84D77F5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mtClean="0"/>
              <a:t>PRESENTAZIONE DI PROVA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2064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PROVA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179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PROVA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9391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5</Words>
  <Application>Microsoft Office PowerPoint</Application>
  <PresentationFormat>Presentazione su schermo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Astro</vt:lpstr>
      <vt:lpstr>PRESENTAZIONE DI PROVA</vt:lpstr>
      <vt:lpstr>PROVA</vt:lpstr>
      <vt:lpstr>PROVA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PROVA</dc:title>
  <dc:creator>AL</dc:creator>
  <cp:lastModifiedBy>AL</cp:lastModifiedBy>
  <cp:revision>1</cp:revision>
  <dcterms:created xsi:type="dcterms:W3CDTF">2015-12-03T10:49:20Z</dcterms:created>
  <dcterms:modified xsi:type="dcterms:W3CDTF">2015-12-03T10:49:53Z</dcterms:modified>
</cp:coreProperties>
</file>